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F62AF-4ADE-BCBE-0884-826DF9355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0E06C9-2339-F3C3-159B-529230D57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FF212-84F5-3D5E-A965-488659FFA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39704-EE21-6C0C-4C40-0A3B5B821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2A89A-8B1E-62D9-8E0C-230F3917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9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89402-61E8-D904-0C20-741BE66F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FE0CC0-ED50-6138-D4AA-CDF4B52898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B0897-4863-75C0-A254-37D337FD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746E4-63AD-6BA9-8EA7-5EA91A23E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19012-AF69-F694-1B1D-BC7E091F2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0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E0D2AE-6BF8-B9FC-5ACA-7036DC7C6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09525-D525-E77A-588A-4A90B5220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485F2-F8AB-34A5-D348-ECBA1F47D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172DD-1574-FA94-A0EC-D4D12CD30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CAE2D-88C1-2242-718A-9325ECA3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3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DADBD-3D0B-8298-443F-5A9E52351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33968-B214-EBCD-226B-37023E476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1AE03-03EE-36EA-7432-F24CA4976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6F1F7-5FDA-E5D7-147A-125F3F34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2D20B-33D1-7C94-D776-7248DC02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9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B6206-4737-F119-C8C0-F523D6098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4F5E0-36F5-AEFA-3ADF-AA1C60694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A850-F1B0-CBD6-133D-3A8802EB8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EDC43-D8F4-E7CE-66C4-ECD9E18E1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84C20-C596-57C9-C204-6AED59A2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2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1098E-A79B-B966-4C51-2E941414E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A0A17-44AE-7A42-6C13-1CAC6D4B8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F7F7F-F6CA-B102-CCB6-2FA2EB44E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B04E3F-6752-24DC-DFC3-87C6EFCB4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66BBB-1033-77AC-51B2-3E134E7C7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8BC5E-C2AC-115A-2C85-DE6DCCD7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8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47ACA-C72E-8F99-AEF4-5C8BB804D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1396E-6430-DCF9-3E8D-45D605620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4737EB-E0BD-0775-EB04-2A509B166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E2426B-55C6-CE2D-F7C9-73C3D8D7F1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576CBD-FD5A-7F26-44AC-2A732ABE92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319C6D-394E-A36E-B9D7-6CA6389B0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676B66-8F38-B94F-8125-582377098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EDF653-4888-42CF-1519-C93990876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EA2D7-AF16-D722-6F4A-89EA2378F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D3D1BF-2AEA-96F6-A8DF-9F22EB8D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B47041-D845-0E6F-0472-158E0C1A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0A95C3-A7A9-9D49-A912-DA63033F3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4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60721B-B886-E688-CE45-315095F97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597321-F2ED-74F4-FDAB-A391F8CC6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5183E-8717-B2F3-71C2-1A7F2DE4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1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FD219-A1F1-1595-1949-0BF91357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9A4D-828E-E871-3BA8-5116DFB97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32423-DD51-9D1F-B667-45447EA9B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3632E-AF05-61C3-585B-D32A4EF63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3DFA1-21E0-9E01-2556-299141560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DA1E1-47AE-0FCA-09A0-FC2C328F5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2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C3F60-D603-0A25-EDE1-B138853C7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0B118-2A9E-0C88-3C88-6C4111703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8605A7-3435-F4E1-4E60-E2CC7883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9F144-B969-AAF7-33A0-EBBE01B56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4E1EE-579D-A522-7E9F-2B6D0C215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FB478-0764-836B-739F-123BD560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5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7CBF47-973E-E11D-7F00-6A1F1FA0C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F1E39-A848-C0EF-3DC5-387156E83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B0822-4A31-D8B4-C3C2-133028B0F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21404-6E5F-FA76-224D-634B7531A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5CAC7-53E1-C630-D5B7-21870BD58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9CA257-EF15-A226-AA25-846A1DD6363A}"/>
              </a:ext>
            </a:extLst>
          </p:cNvPr>
          <p:cNvSpPr txBox="1"/>
          <p:nvPr/>
        </p:nvSpPr>
        <p:spPr>
          <a:xfrm>
            <a:off x="2949678" y="332050"/>
            <a:ext cx="57960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6000" dirty="0">
                <a:solidFill>
                  <a:srgbClr val="FF0000"/>
                </a:solidFill>
              </a:rPr>
              <a:t>Would You Rather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EC54D5-D6BD-5501-162D-C0B09642ED17}"/>
              </a:ext>
            </a:extLst>
          </p:cNvPr>
          <p:cNvSpPr txBox="1"/>
          <p:nvPr/>
        </p:nvSpPr>
        <p:spPr>
          <a:xfrm>
            <a:off x="1076633" y="1961536"/>
            <a:ext cx="65925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n-CA" sz="4800" dirty="0"/>
              <a:t>Given a choice.</a:t>
            </a:r>
          </a:p>
          <a:p>
            <a:pPr marL="914400" indent="-914400">
              <a:buFont typeface="+mj-lt"/>
              <a:buAutoNum type="arabicPeriod"/>
            </a:pPr>
            <a:r>
              <a:rPr lang="en-CA" sz="4800" dirty="0"/>
              <a:t>Pick one. </a:t>
            </a:r>
          </a:p>
          <a:p>
            <a:pPr marL="914400" indent="-914400">
              <a:buFont typeface="+mj-lt"/>
              <a:buAutoNum type="arabicPeriod"/>
            </a:pPr>
            <a:r>
              <a:rPr lang="en-CA" sz="4800" dirty="0"/>
              <a:t>Explain why you feel it is better than the other.</a:t>
            </a:r>
            <a:endParaRPr lang="en-US" sz="48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F6923B0D-4788-B58E-361E-CF5FCA349B05}"/>
              </a:ext>
            </a:extLst>
          </p:cNvPr>
          <p:cNvSpPr/>
          <p:nvPr/>
        </p:nvSpPr>
        <p:spPr>
          <a:xfrm>
            <a:off x="7669162" y="1666568"/>
            <a:ext cx="3864077" cy="352486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/>
              <a:t>Would you rather have </a:t>
            </a:r>
            <a:r>
              <a:rPr lang="en-CA" sz="4000" dirty="0">
                <a:solidFill>
                  <a:srgbClr val="FFFF00"/>
                </a:solidFill>
              </a:rPr>
              <a:t>edible spaghetti hair </a:t>
            </a:r>
            <a:r>
              <a:rPr lang="en-CA" sz="4000" dirty="0"/>
              <a:t>or </a:t>
            </a:r>
            <a:r>
              <a:rPr lang="en-CA" sz="4000" dirty="0">
                <a:solidFill>
                  <a:srgbClr val="92D050"/>
                </a:solidFill>
              </a:rPr>
              <a:t>sweat maple syrup</a:t>
            </a:r>
            <a:r>
              <a:rPr lang="en-CA" sz="4000" dirty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59131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Would you rather your only mode of transportation be a donkey or a giraffe?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9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92368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Would rather have 100 duck-sized elephants or 1 elephant-sized duck?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10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721619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Would you rather be a superhero or a wizard?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11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671799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Would you rather become 5 years older or 2 years younger?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12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214910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Would you rather it rain marshmallows or skittles?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13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769828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Would you rather become 5 years older or 2 years younger?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14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91324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Would you rather have the ability to see 10 minutes into the future or 150 years into the future?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1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69383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34422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Would you rather have telekinesis (the ability to move things with your mind) or telepathy (the ability to read minds)?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2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9210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Would you rather be forced to sing along or dance to every single song you hear?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3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655162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Would you rather give up air conditioning and heating for the rest of your life or give up the Internet for the rest of your life?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4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215650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Would you rather swim in a pool full of Nutella or a pool full of maple syrup?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5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022807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Would you rather have a personal maid or a personal chef?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6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90933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Would you rather give up your cellphone for a month or bathing for a month?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7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277331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23A434-3B88-7F50-727B-ED5A57C18DC5}"/>
              </a:ext>
            </a:extLst>
          </p:cNvPr>
          <p:cNvSpPr/>
          <p:nvPr/>
        </p:nvSpPr>
        <p:spPr>
          <a:xfrm>
            <a:off x="653845" y="2492476"/>
            <a:ext cx="6749845" cy="2389239"/>
          </a:xfrm>
          <a:prstGeom prst="wedgeRectCallout">
            <a:avLst>
              <a:gd name="adj1" fmla="val -45742"/>
              <a:gd name="adj2" fmla="val 76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Would you rather be able to speak any language or be able to communicate with animals?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3F0C79DF-5EF6-FDB4-9849-F49A0617F10C}"/>
              </a:ext>
            </a:extLst>
          </p:cNvPr>
          <p:cNvSpPr/>
          <p:nvPr/>
        </p:nvSpPr>
        <p:spPr>
          <a:xfrm>
            <a:off x="653845" y="378541"/>
            <a:ext cx="7516762" cy="865239"/>
          </a:xfrm>
          <a:prstGeom prst="wedgeRectCallout">
            <a:avLst>
              <a:gd name="adj1" fmla="val -55954"/>
              <a:gd name="adj2" fmla="val -1420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what’s your name?</a:t>
            </a:r>
            <a:endParaRPr lang="en-US" sz="32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75716E3-3BBA-64AF-B953-2D9CECFB72D1}"/>
              </a:ext>
            </a:extLst>
          </p:cNvPr>
          <p:cNvSpPr/>
          <p:nvPr/>
        </p:nvSpPr>
        <p:spPr>
          <a:xfrm>
            <a:off x="3977148" y="1356851"/>
            <a:ext cx="7516762" cy="865239"/>
          </a:xfrm>
          <a:prstGeom prst="wedgeRectCallout">
            <a:avLst>
              <a:gd name="adj1" fmla="val 57650"/>
              <a:gd name="adj2" fmla="val -90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/>
              <a:t>Hi, my name is ______, nice to meet you.</a:t>
            </a:r>
            <a:endParaRPr lang="en-US" sz="32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C79C2AE-6700-74EF-F823-76EDEDCE07C9}"/>
              </a:ext>
            </a:extLst>
          </p:cNvPr>
          <p:cNvSpPr/>
          <p:nvPr/>
        </p:nvSpPr>
        <p:spPr>
          <a:xfrm>
            <a:off x="3424084" y="5284839"/>
            <a:ext cx="4311445" cy="1194620"/>
          </a:xfrm>
          <a:prstGeom prst="wedgeRectCallout">
            <a:avLst>
              <a:gd name="adj1" fmla="val -72424"/>
              <a:gd name="adj2" fmla="val 112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Oh really. Why’s that?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E26D2F6-70DE-143C-D6AD-1013C783015D}"/>
              </a:ext>
            </a:extLst>
          </p:cNvPr>
          <p:cNvSpPr/>
          <p:nvPr/>
        </p:nvSpPr>
        <p:spPr>
          <a:xfrm>
            <a:off x="9011265" y="4503175"/>
            <a:ext cx="2875935" cy="1194620"/>
          </a:xfrm>
          <a:prstGeom prst="wedgeRectCallout">
            <a:avLst>
              <a:gd name="adj1" fmla="val 46960"/>
              <a:gd name="adj2" fmla="val 729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What about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06D3-BB64-0B36-7FB9-AAAB7821A83D}"/>
              </a:ext>
            </a:extLst>
          </p:cNvPr>
          <p:cNvSpPr txBox="1"/>
          <p:nvPr/>
        </p:nvSpPr>
        <p:spPr>
          <a:xfrm>
            <a:off x="11002297" y="221189"/>
            <a:ext cx="884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dirty="0"/>
              <a:t>8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355833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701</Words>
  <Application>Microsoft Office PowerPoint</Application>
  <PresentationFormat>Widescreen</PresentationFormat>
  <Paragraphs>89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Peel District School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Games List</dc:title>
  <dc:creator>Gorski, Amanda</dc:creator>
  <cp:lastModifiedBy>Gorski, Amanda</cp:lastModifiedBy>
  <cp:revision>3</cp:revision>
  <dcterms:created xsi:type="dcterms:W3CDTF">2023-01-30T21:47:02Z</dcterms:created>
  <dcterms:modified xsi:type="dcterms:W3CDTF">2023-07-27T00:17:09Z</dcterms:modified>
</cp:coreProperties>
</file>