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86" r:id="rId3"/>
    <p:sldId id="287" r:id="rId4"/>
    <p:sldId id="288" r:id="rId5"/>
    <p:sldId id="290" r:id="rId6"/>
    <p:sldId id="291" r:id="rId7"/>
    <p:sldId id="28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F62AF-4ADE-BCBE-0884-826DF93557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0E06C9-2339-F3C3-159B-529230D574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CFF212-84F5-3D5E-A965-488659FFA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39704-EE21-6C0C-4C40-0A3B5B821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B2A89A-8B1E-62D9-8E0C-230F39172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097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89402-61E8-D904-0C20-741BE66FB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FE0CC0-ED50-6138-D4AA-CDF4B52898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4B0897-4863-75C0-A254-37D337FDC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8746E4-63AD-6BA9-8EA7-5EA91A23E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919012-AF69-F694-1B1D-BC7E091F2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504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E0D2AE-6BF8-B9FC-5ACA-7036DC7C6A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309525-D525-E77A-588A-4A90B52209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D485F2-F8AB-34A5-D348-ECBA1F47D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A172DD-1574-FA94-A0EC-D4D12CD30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FCAE2D-88C1-2242-718A-9325ECA36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236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DADBD-3D0B-8298-443F-5A9E52351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33968-B214-EBCD-226B-37023E476F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31AE03-03EE-36EA-7432-F24CA4976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6F1F7-5FDA-E5D7-147A-125F3F34F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F2D20B-33D1-7C94-D776-7248DC02A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996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B6206-4737-F119-C8C0-F523D6098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14F5E0-36F5-AEFA-3ADF-AA1C606943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FA850-F1B0-CBD6-133D-3A8802EB8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1EDC43-D8F4-E7CE-66C4-ECD9E18E1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784C20-C596-57C9-C204-6AED59A24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323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1098E-A79B-B966-4C51-2E941414E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4A0A17-44AE-7A42-6C13-1CAC6D4B85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8F7F7F-F6CA-B102-CCB6-2FA2EB44E0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B04E3F-6752-24DC-DFC3-87C6EFCB4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A66BBB-1033-77AC-51B2-3E134E7C7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58BC5E-C2AC-115A-2C85-DE6DCCD76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286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47ACA-C72E-8F99-AEF4-5C8BB804D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B1396E-6430-DCF9-3E8D-45D6056205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4737EB-E0BD-0775-EB04-2A509B1663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E2426B-55C6-CE2D-F7C9-73C3D8D7F1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576CBD-FD5A-7F26-44AC-2A732ABE92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319C6D-394E-A36E-B9D7-6CA6389B0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676B66-8F38-B94F-8125-582377098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EDF653-4888-42CF-1519-C93990876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29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EA2D7-AF16-D722-6F4A-89EA2378F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D3D1BF-2AEA-96F6-A8DF-9F22EB8D0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B47041-D845-0E6F-0472-158E0C1A5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0A95C3-A7A9-9D49-A912-DA63033F3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44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60721B-B886-E688-CE45-315095F97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597321-F2ED-74F4-FDAB-A391F8CC6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35183E-8717-B2F3-71C2-1A7F2DE44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910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FD219-A1F1-1595-1949-0BF913577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D09A4D-828E-E871-3BA8-5116DFB974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F32423-DD51-9D1F-B667-45447EA9BD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63632E-AF05-61C3-585B-D32A4EF63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73DFA1-21E0-9E01-2556-299141560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CDA1E1-47AE-0FCA-09A0-FC2C328F5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23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C3F60-D603-0A25-EDE1-B138853C7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40B118-2A9E-0C88-3C88-6C4111703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8605A7-3435-F4E1-4E60-E2CC7883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D9F144-B969-AAF7-33A0-EBBE01B56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84E1EE-579D-A522-7E9F-2B6D0C215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8FB478-0764-836B-739F-123BD560D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45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7CBF47-973E-E11D-7F00-6A1F1FA0C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3F1E39-A848-C0EF-3DC5-387156E832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9B0822-4A31-D8B4-C3C2-133028B0F4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621404-6E5F-FA76-224D-634B7531A3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05CAC7-53E1-C630-D5B7-21870BD582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6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79CA257-EF15-A226-AA25-846A1DD6363A}"/>
              </a:ext>
            </a:extLst>
          </p:cNvPr>
          <p:cNvSpPr txBox="1"/>
          <p:nvPr/>
        </p:nvSpPr>
        <p:spPr>
          <a:xfrm>
            <a:off x="825911" y="200090"/>
            <a:ext cx="351455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6000" dirty="0">
                <a:solidFill>
                  <a:srgbClr val="FF0000"/>
                </a:solidFill>
              </a:rPr>
              <a:t>Three Best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EC54D5-D6BD-5501-162D-C0B09642ED17}"/>
              </a:ext>
            </a:extLst>
          </p:cNvPr>
          <p:cNvSpPr txBox="1"/>
          <p:nvPr/>
        </p:nvSpPr>
        <p:spPr>
          <a:xfrm>
            <a:off x="328901" y="1536174"/>
            <a:ext cx="5177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Font typeface="+mj-lt"/>
              <a:buAutoNum type="arabicPeriod"/>
            </a:pPr>
            <a:r>
              <a:rPr lang="en-CA" sz="4800" dirty="0"/>
              <a:t>Choose your 3 most favourite in the category.</a:t>
            </a:r>
          </a:p>
          <a:p>
            <a:pPr marL="914400" indent="-914400">
              <a:buFont typeface="+mj-lt"/>
              <a:buAutoNum type="arabicPeriod"/>
            </a:pPr>
            <a:r>
              <a:rPr lang="en-CA" sz="4800" dirty="0"/>
              <a:t>Why are they best?</a:t>
            </a:r>
            <a:endParaRPr lang="en-US" sz="4800" dirty="0"/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F6923B0D-4788-B58E-361E-CF5FCA349B05}"/>
              </a:ext>
            </a:extLst>
          </p:cNvPr>
          <p:cNvSpPr/>
          <p:nvPr/>
        </p:nvSpPr>
        <p:spPr>
          <a:xfrm>
            <a:off x="5869859" y="286604"/>
            <a:ext cx="5073446" cy="1858297"/>
          </a:xfrm>
          <a:prstGeom prst="wedgeRectCallout">
            <a:avLst>
              <a:gd name="adj1" fmla="val 65214"/>
              <a:gd name="adj2" fmla="val -398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800" dirty="0"/>
              <a:t>What are the three best fruits?</a:t>
            </a:r>
            <a:endParaRPr lang="en-US" sz="4800" dirty="0"/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735FEBB6-ABA4-1064-B018-7B6C0EB73952}"/>
              </a:ext>
            </a:extLst>
          </p:cNvPr>
          <p:cNvSpPr/>
          <p:nvPr/>
        </p:nvSpPr>
        <p:spPr>
          <a:xfrm>
            <a:off x="6096000" y="2949677"/>
            <a:ext cx="5767099" cy="3760839"/>
          </a:xfrm>
          <a:prstGeom prst="wedgeRectCallout">
            <a:avLst>
              <a:gd name="adj1" fmla="val 45772"/>
              <a:gd name="adj2" fmla="val -625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AutoNum type="arabicPeriod"/>
            </a:pPr>
            <a:r>
              <a:rPr lang="en-CA" sz="2400" dirty="0"/>
              <a:t>Honeycrisp apples because they are the yummiest apples.</a:t>
            </a:r>
          </a:p>
          <a:p>
            <a:pPr marL="514350" indent="-514350">
              <a:buAutoNum type="arabicPeriod"/>
            </a:pPr>
            <a:r>
              <a:rPr lang="en-CA" sz="2400" dirty="0"/>
              <a:t>Blueberries because my dad grew them and told crazy bear stories about picking them when he was younger. My mom makes a great blueberry pie.</a:t>
            </a:r>
          </a:p>
          <a:p>
            <a:pPr marL="514350" indent="-514350">
              <a:buAutoNum type="arabicPeriod"/>
            </a:pPr>
            <a:r>
              <a:rPr lang="en-CA" sz="2400" dirty="0"/>
              <a:t>Black Raspberries because they can defend themselves (I have scars) and they make the best crisp. Also, I picked them a lot when I was younger.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75384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A723A434-3B88-7F50-727B-ED5A57C18DC5}"/>
              </a:ext>
            </a:extLst>
          </p:cNvPr>
          <p:cNvSpPr/>
          <p:nvPr/>
        </p:nvSpPr>
        <p:spPr>
          <a:xfrm>
            <a:off x="653845" y="2492476"/>
            <a:ext cx="6749845" cy="2389239"/>
          </a:xfrm>
          <a:prstGeom prst="wedgeRectCallout">
            <a:avLst>
              <a:gd name="adj1" fmla="val -45742"/>
              <a:gd name="adj2" fmla="val 766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What are your three best movies?</a:t>
            </a:r>
          </a:p>
        </p:txBody>
      </p:sp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3F0C79DF-5EF6-FDB4-9849-F49A0617F10C}"/>
              </a:ext>
            </a:extLst>
          </p:cNvPr>
          <p:cNvSpPr/>
          <p:nvPr/>
        </p:nvSpPr>
        <p:spPr>
          <a:xfrm>
            <a:off x="653845" y="378541"/>
            <a:ext cx="7516762" cy="865239"/>
          </a:xfrm>
          <a:prstGeom prst="wedgeRectCallout">
            <a:avLst>
              <a:gd name="adj1" fmla="val -55954"/>
              <a:gd name="adj2" fmla="val -1420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what’s your name?</a:t>
            </a:r>
            <a:endParaRPr lang="en-US" sz="3200" dirty="0"/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D75716E3-3BBA-64AF-B953-2D9CECFB72D1}"/>
              </a:ext>
            </a:extLst>
          </p:cNvPr>
          <p:cNvSpPr/>
          <p:nvPr/>
        </p:nvSpPr>
        <p:spPr>
          <a:xfrm>
            <a:off x="3977148" y="1356851"/>
            <a:ext cx="7516762" cy="865239"/>
          </a:xfrm>
          <a:prstGeom prst="wedgeRectCallout">
            <a:avLst>
              <a:gd name="adj1" fmla="val 57650"/>
              <a:gd name="adj2" fmla="val -9091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nice to meet you.</a:t>
            </a:r>
            <a:endParaRPr lang="en-US" sz="3200" dirty="0"/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AC79C2AE-6700-74EF-F823-76EDEDCE07C9}"/>
              </a:ext>
            </a:extLst>
          </p:cNvPr>
          <p:cNvSpPr/>
          <p:nvPr/>
        </p:nvSpPr>
        <p:spPr>
          <a:xfrm>
            <a:off x="3859162" y="5501149"/>
            <a:ext cx="4311445" cy="845572"/>
          </a:xfrm>
          <a:prstGeom prst="wedgeRectCallout">
            <a:avLst>
              <a:gd name="adj1" fmla="val -72424"/>
              <a:gd name="adj2" fmla="val 1126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I like that one too.</a:t>
            </a:r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BE26D2F6-70DE-143C-D6AD-1013C783015D}"/>
              </a:ext>
            </a:extLst>
          </p:cNvPr>
          <p:cNvSpPr/>
          <p:nvPr/>
        </p:nvSpPr>
        <p:spPr>
          <a:xfrm>
            <a:off x="8662220" y="4306529"/>
            <a:ext cx="2875935" cy="1194620"/>
          </a:xfrm>
          <a:prstGeom prst="wedgeRectCallout">
            <a:avLst>
              <a:gd name="adj1" fmla="val 46960"/>
              <a:gd name="adj2" fmla="val 72994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What about you?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EC06D3-BB64-0B36-7FB9-AAAB7821A83D}"/>
              </a:ext>
            </a:extLst>
          </p:cNvPr>
          <p:cNvSpPr txBox="1"/>
          <p:nvPr/>
        </p:nvSpPr>
        <p:spPr>
          <a:xfrm>
            <a:off x="11002297" y="221189"/>
            <a:ext cx="8849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5400" dirty="0"/>
              <a:t>1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641399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A723A434-3B88-7F50-727B-ED5A57C18DC5}"/>
              </a:ext>
            </a:extLst>
          </p:cNvPr>
          <p:cNvSpPr/>
          <p:nvPr/>
        </p:nvSpPr>
        <p:spPr>
          <a:xfrm>
            <a:off x="653845" y="2492476"/>
            <a:ext cx="6749845" cy="2389239"/>
          </a:xfrm>
          <a:prstGeom prst="wedgeRectCallout">
            <a:avLst>
              <a:gd name="adj1" fmla="val -45742"/>
              <a:gd name="adj2" fmla="val 766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What are your three best kinds of candy?</a:t>
            </a:r>
          </a:p>
        </p:txBody>
      </p:sp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3F0C79DF-5EF6-FDB4-9849-F49A0617F10C}"/>
              </a:ext>
            </a:extLst>
          </p:cNvPr>
          <p:cNvSpPr/>
          <p:nvPr/>
        </p:nvSpPr>
        <p:spPr>
          <a:xfrm>
            <a:off x="653845" y="378541"/>
            <a:ext cx="7516762" cy="865239"/>
          </a:xfrm>
          <a:prstGeom prst="wedgeRectCallout">
            <a:avLst>
              <a:gd name="adj1" fmla="val -55954"/>
              <a:gd name="adj2" fmla="val -1420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what’s your name?</a:t>
            </a:r>
            <a:endParaRPr lang="en-US" sz="3200" dirty="0"/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D75716E3-3BBA-64AF-B953-2D9CECFB72D1}"/>
              </a:ext>
            </a:extLst>
          </p:cNvPr>
          <p:cNvSpPr/>
          <p:nvPr/>
        </p:nvSpPr>
        <p:spPr>
          <a:xfrm>
            <a:off x="3977148" y="1356851"/>
            <a:ext cx="7516762" cy="865239"/>
          </a:xfrm>
          <a:prstGeom prst="wedgeRectCallout">
            <a:avLst>
              <a:gd name="adj1" fmla="val 57650"/>
              <a:gd name="adj2" fmla="val -9091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nice to meet you.</a:t>
            </a:r>
            <a:endParaRPr lang="en-US" sz="3200" dirty="0"/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AC79C2AE-6700-74EF-F823-76EDEDCE07C9}"/>
              </a:ext>
            </a:extLst>
          </p:cNvPr>
          <p:cNvSpPr/>
          <p:nvPr/>
        </p:nvSpPr>
        <p:spPr>
          <a:xfrm>
            <a:off x="3859162" y="5501149"/>
            <a:ext cx="4311445" cy="845572"/>
          </a:xfrm>
          <a:prstGeom prst="wedgeRectCallout">
            <a:avLst>
              <a:gd name="adj1" fmla="val -72424"/>
              <a:gd name="adj2" fmla="val 1126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I like that one too.</a:t>
            </a:r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BE26D2F6-70DE-143C-D6AD-1013C783015D}"/>
              </a:ext>
            </a:extLst>
          </p:cNvPr>
          <p:cNvSpPr/>
          <p:nvPr/>
        </p:nvSpPr>
        <p:spPr>
          <a:xfrm>
            <a:off x="8662220" y="4306529"/>
            <a:ext cx="2875935" cy="1194620"/>
          </a:xfrm>
          <a:prstGeom prst="wedgeRectCallout">
            <a:avLst>
              <a:gd name="adj1" fmla="val 46960"/>
              <a:gd name="adj2" fmla="val 72994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What about you?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EC06D3-BB64-0B36-7FB9-AAAB7821A83D}"/>
              </a:ext>
            </a:extLst>
          </p:cNvPr>
          <p:cNvSpPr txBox="1"/>
          <p:nvPr/>
        </p:nvSpPr>
        <p:spPr>
          <a:xfrm>
            <a:off x="11002297" y="221189"/>
            <a:ext cx="8849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5400" dirty="0"/>
              <a:t>2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500531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A723A434-3B88-7F50-727B-ED5A57C18DC5}"/>
              </a:ext>
            </a:extLst>
          </p:cNvPr>
          <p:cNvSpPr/>
          <p:nvPr/>
        </p:nvSpPr>
        <p:spPr>
          <a:xfrm>
            <a:off x="653845" y="2492476"/>
            <a:ext cx="6749845" cy="2389239"/>
          </a:xfrm>
          <a:prstGeom prst="wedgeRectCallout">
            <a:avLst>
              <a:gd name="adj1" fmla="val -45742"/>
              <a:gd name="adj2" fmla="val 766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What are your three best places in Brampton?</a:t>
            </a:r>
          </a:p>
        </p:txBody>
      </p:sp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3F0C79DF-5EF6-FDB4-9849-F49A0617F10C}"/>
              </a:ext>
            </a:extLst>
          </p:cNvPr>
          <p:cNvSpPr/>
          <p:nvPr/>
        </p:nvSpPr>
        <p:spPr>
          <a:xfrm>
            <a:off x="653845" y="378541"/>
            <a:ext cx="7516762" cy="865239"/>
          </a:xfrm>
          <a:prstGeom prst="wedgeRectCallout">
            <a:avLst>
              <a:gd name="adj1" fmla="val -55954"/>
              <a:gd name="adj2" fmla="val -1420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what’s your name?</a:t>
            </a:r>
            <a:endParaRPr lang="en-US" sz="3200" dirty="0"/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D75716E3-3BBA-64AF-B953-2D9CECFB72D1}"/>
              </a:ext>
            </a:extLst>
          </p:cNvPr>
          <p:cNvSpPr/>
          <p:nvPr/>
        </p:nvSpPr>
        <p:spPr>
          <a:xfrm>
            <a:off x="3977148" y="1356851"/>
            <a:ext cx="7516762" cy="865239"/>
          </a:xfrm>
          <a:prstGeom prst="wedgeRectCallout">
            <a:avLst>
              <a:gd name="adj1" fmla="val 57650"/>
              <a:gd name="adj2" fmla="val -9091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nice to meet you.</a:t>
            </a:r>
            <a:endParaRPr lang="en-US" sz="3200" dirty="0"/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AC79C2AE-6700-74EF-F823-76EDEDCE07C9}"/>
              </a:ext>
            </a:extLst>
          </p:cNvPr>
          <p:cNvSpPr/>
          <p:nvPr/>
        </p:nvSpPr>
        <p:spPr>
          <a:xfrm>
            <a:off x="3859162" y="5501149"/>
            <a:ext cx="4311445" cy="845572"/>
          </a:xfrm>
          <a:prstGeom prst="wedgeRectCallout">
            <a:avLst>
              <a:gd name="adj1" fmla="val -72424"/>
              <a:gd name="adj2" fmla="val 1126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I like that one too.</a:t>
            </a:r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BE26D2F6-70DE-143C-D6AD-1013C783015D}"/>
              </a:ext>
            </a:extLst>
          </p:cNvPr>
          <p:cNvSpPr/>
          <p:nvPr/>
        </p:nvSpPr>
        <p:spPr>
          <a:xfrm>
            <a:off x="8662220" y="4306529"/>
            <a:ext cx="2875935" cy="1194620"/>
          </a:xfrm>
          <a:prstGeom prst="wedgeRectCallout">
            <a:avLst>
              <a:gd name="adj1" fmla="val 46960"/>
              <a:gd name="adj2" fmla="val 72994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What about you?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EC06D3-BB64-0B36-7FB9-AAAB7821A83D}"/>
              </a:ext>
            </a:extLst>
          </p:cNvPr>
          <p:cNvSpPr txBox="1"/>
          <p:nvPr/>
        </p:nvSpPr>
        <p:spPr>
          <a:xfrm>
            <a:off x="11002297" y="221189"/>
            <a:ext cx="8849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5400" dirty="0"/>
              <a:t>3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814842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A723A434-3B88-7F50-727B-ED5A57C18DC5}"/>
              </a:ext>
            </a:extLst>
          </p:cNvPr>
          <p:cNvSpPr/>
          <p:nvPr/>
        </p:nvSpPr>
        <p:spPr>
          <a:xfrm>
            <a:off x="653845" y="2492476"/>
            <a:ext cx="6749845" cy="2389239"/>
          </a:xfrm>
          <a:prstGeom prst="wedgeRectCallout">
            <a:avLst>
              <a:gd name="adj1" fmla="val -45742"/>
              <a:gd name="adj2" fmla="val 766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What are your three </a:t>
            </a:r>
            <a:r>
              <a:rPr lang="en-US" sz="4800" dirty="0" err="1"/>
              <a:t>favourite</a:t>
            </a:r>
            <a:r>
              <a:rPr lang="en-US" sz="4800" dirty="0"/>
              <a:t> Fast Food places?</a:t>
            </a:r>
          </a:p>
        </p:txBody>
      </p:sp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3F0C79DF-5EF6-FDB4-9849-F49A0617F10C}"/>
              </a:ext>
            </a:extLst>
          </p:cNvPr>
          <p:cNvSpPr/>
          <p:nvPr/>
        </p:nvSpPr>
        <p:spPr>
          <a:xfrm>
            <a:off x="653845" y="378541"/>
            <a:ext cx="7516762" cy="865239"/>
          </a:xfrm>
          <a:prstGeom prst="wedgeRectCallout">
            <a:avLst>
              <a:gd name="adj1" fmla="val -55954"/>
              <a:gd name="adj2" fmla="val -1420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what’s your name?</a:t>
            </a:r>
            <a:endParaRPr lang="en-US" sz="3200" dirty="0"/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D75716E3-3BBA-64AF-B953-2D9CECFB72D1}"/>
              </a:ext>
            </a:extLst>
          </p:cNvPr>
          <p:cNvSpPr/>
          <p:nvPr/>
        </p:nvSpPr>
        <p:spPr>
          <a:xfrm>
            <a:off x="3977148" y="1356851"/>
            <a:ext cx="7516762" cy="865239"/>
          </a:xfrm>
          <a:prstGeom prst="wedgeRectCallout">
            <a:avLst>
              <a:gd name="adj1" fmla="val 57650"/>
              <a:gd name="adj2" fmla="val -9091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nice to meet you.</a:t>
            </a:r>
            <a:endParaRPr lang="en-US" sz="3200" dirty="0"/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AC79C2AE-6700-74EF-F823-76EDEDCE07C9}"/>
              </a:ext>
            </a:extLst>
          </p:cNvPr>
          <p:cNvSpPr/>
          <p:nvPr/>
        </p:nvSpPr>
        <p:spPr>
          <a:xfrm>
            <a:off x="3859162" y="5501149"/>
            <a:ext cx="4311445" cy="845572"/>
          </a:xfrm>
          <a:prstGeom prst="wedgeRectCallout">
            <a:avLst>
              <a:gd name="adj1" fmla="val -72424"/>
              <a:gd name="adj2" fmla="val 1126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I like that one too.</a:t>
            </a:r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BE26D2F6-70DE-143C-D6AD-1013C783015D}"/>
              </a:ext>
            </a:extLst>
          </p:cNvPr>
          <p:cNvSpPr/>
          <p:nvPr/>
        </p:nvSpPr>
        <p:spPr>
          <a:xfrm>
            <a:off x="8662220" y="4306529"/>
            <a:ext cx="2875935" cy="1194620"/>
          </a:xfrm>
          <a:prstGeom prst="wedgeRectCallout">
            <a:avLst>
              <a:gd name="adj1" fmla="val 46960"/>
              <a:gd name="adj2" fmla="val 72994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What about you?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EC06D3-BB64-0B36-7FB9-AAAB7821A83D}"/>
              </a:ext>
            </a:extLst>
          </p:cNvPr>
          <p:cNvSpPr txBox="1"/>
          <p:nvPr/>
        </p:nvSpPr>
        <p:spPr>
          <a:xfrm>
            <a:off x="11002297" y="221189"/>
            <a:ext cx="8849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5400" dirty="0"/>
              <a:t>4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310048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A723A434-3B88-7F50-727B-ED5A57C18DC5}"/>
              </a:ext>
            </a:extLst>
          </p:cNvPr>
          <p:cNvSpPr/>
          <p:nvPr/>
        </p:nvSpPr>
        <p:spPr>
          <a:xfrm>
            <a:off x="653845" y="2492476"/>
            <a:ext cx="6749845" cy="2389239"/>
          </a:xfrm>
          <a:prstGeom prst="wedgeRectCallout">
            <a:avLst>
              <a:gd name="adj1" fmla="val -45742"/>
              <a:gd name="adj2" fmla="val 766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What were your three </a:t>
            </a:r>
            <a:r>
              <a:rPr lang="en-US" sz="4800" dirty="0" err="1"/>
              <a:t>favourite</a:t>
            </a:r>
            <a:r>
              <a:rPr lang="en-US" sz="4800" dirty="0"/>
              <a:t> children’s shows?</a:t>
            </a:r>
          </a:p>
        </p:txBody>
      </p:sp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3F0C79DF-5EF6-FDB4-9849-F49A0617F10C}"/>
              </a:ext>
            </a:extLst>
          </p:cNvPr>
          <p:cNvSpPr/>
          <p:nvPr/>
        </p:nvSpPr>
        <p:spPr>
          <a:xfrm>
            <a:off x="653845" y="378541"/>
            <a:ext cx="7516762" cy="865239"/>
          </a:xfrm>
          <a:prstGeom prst="wedgeRectCallout">
            <a:avLst>
              <a:gd name="adj1" fmla="val -55954"/>
              <a:gd name="adj2" fmla="val -1420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what’s your name?</a:t>
            </a:r>
            <a:endParaRPr lang="en-US" sz="3200" dirty="0"/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D75716E3-3BBA-64AF-B953-2D9CECFB72D1}"/>
              </a:ext>
            </a:extLst>
          </p:cNvPr>
          <p:cNvSpPr/>
          <p:nvPr/>
        </p:nvSpPr>
        <p:spPr>
          <a:xfrm>
            <a:off x="3977148" y="1356851"/>
            <a:ext cx="7516762" cy="865239"/>
          </a:xfrm>
          <a:prstGeom prst="wedgeRectCallout">
            <a:avLst>
              <a:gd name="adj1" fmla="val 57650"/>
              <a:gd name="adj2" fmla="val -9091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nice to meet you.</a:t>
            </a:r>
            <a:endParaRPr lang="en-US" sz="3200" dirty="0"/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AC79C2AE-6700-74EF-F823-76EDEDCE07C9}"/>
              </a:ext>
            </a:extLst>
          </p:cNvPr>
          <p:cNvSpPr/>
          <p:nvPr/>
        </p:nvSpPr>
        <p:spPr>
          <a:xfrm>
            <a:off x="3859162" y="5501149"/>
            <a:ext cx="4311445" cy="845572"/>
          </a:xfrm>
          <a:prstGeom prst="wedgeRectCallout">
            <a:avLst>
              <a:gd name="adj1" fmla="val -72424"/>
              <a:gd name="adj2" fmla="val 1126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I like that one too.</a:t>
            </a:r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BE26D2F6-70DE-143C-D6AD-1013C783015D}"/>
              </a:ext>
            </a:extLst>
          </p:cNvPr>
          <p:cNvSpPr/>
          <p:nvPr/>
        </p:nvSpPr>
        <p:spPr>
          <a:xfrm>
            <a:off x="8662220" y="4306529"/>
            <a:ext cx="2875935" cy="1194620"/>
          </a:xfrm>
          <a:prstGeom prst="wedgeRectCallout">
            <a:avLst>
              <a:gd name="adj1" fmla="val 46960"/>
              <a:gd name="adj2" fmla="val 72994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What about you?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EC06D3-BB64-0B36-7FB9-AAAB7821A83D}"/>
              </a:ext>
            </a:extLst>
          </p:cNvPr>
          <p:cNvSpPr txBox="1"/>
          <p:nvPr/>
        </p:nvSpPr>
        <p:spPr>
          <a:xfrm>
            <a:off x="11002297" y="221189"/>
            <a:ext cx="8849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5400" dirty="0"/>
              <a:t>5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793393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A723A434-3B88-7F50-727B-ED5A57C18DC5}"/>
              </a:ext>
            </a:extLst>
          </p:cNvPr>
          <p:cNvSpPr/>
          <p:nvPr/>
        </p:nvSpPr>
        <p:spPr>
          <a:xfrm>
            <a:off x="653845" y="2492476"/>
            <a:ext cx="6749845" cy="2389239"/>
          </a:xfrm>
          <a:prstGeom prst="wedgeRectCallout">
            <a:avLst>
              <a:gd name="adj1" fmla="val -45742"/>
              <a:gd name="adj2" fmla="val 766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What are your three best places you want to visit?</a:t>
            </a:r>
          </a:p>
        </p:txBody>
      </p:sp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3F0C79DF-5EF6-FDB4-9849-F49A0617F10C}"/>
              </a:ext>
            </a:extLst>
          </p:cNvPr>
          <p:cNvSpPr/>
          <p:nvPr/>
        </p:nvSpPr>
        <p:spPr>
          <a:xfrm>
            <a:off x="653845" y="378541"/>
            <a:ext cx="7516762" cy="865239"/>
          </a:xfrm>
          <a:prstGeom prst="wedgeRectCallout">
            <a:avLst>
              <a:gd name="adj1" fmla="val -55954"/>
              <a:gd name="adj2" fmla="val -1420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what’s your name?</a:t>
            </a:r>
            <a:endParaRPr lang="en-US" sz="3200" dirty="0"/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D75716E3-3BBA-64AF-B953-2D9CECFB72D1}"/>
              </a:ext>
            </a:extLst>
          </p:cNvPr>
          <p:cNvSpPr/>
          <p:nvPr/>
        </p:nvSpPr>
        <p:spPr>
          <a:xfrm>
            <a:off x="3977148" y="1356851"/>
            <a:ext cx="7516762" cy="865239"/>
          </a:xfrm>
          <a:prstGeom prst="wedgeRectCallout">
            <a:avLst>
              <a:gd name="adj1" fmla="val 57650"/>
              <a:gd name="adj2" fmla="val -9091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nice to meet you.</a:t>
            </a:r>
            <a:endParaRPr lang="en-US" sz="3200" dirty="0"/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AC79C2AE-6700-74EF-F823-76EDEDCE07C9}"/>
              </a:ext>
            </a:extLst>
          </p:cNvPr>
          <p:cNvSpPr/>
          <p:nvPr/>
        </p:nvSpPr>
        <p:spPr>
          <a:xfrm>
            <a:off x="3859162" y="5501149"/>
            <a:ext cx="4311445" cy="845572"/>
          </a:xfrm>
          <a:prstGeom prst="wedgeRectCallout">
            <a:avLst>
              <a:gd name="adj1" fmla="val -72424"/>
              <a:gd name="adj2" fmla="val 1126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I like that one too.</a:t>
            </a:r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BE26D2F6-70DE-143C-D6AD-1013C783015D}"/>
              </a:ext>
            </a:extLst>
          </p:cNvPr>
          <p:cNvSpPr/>
          <p:nvPr/>
        </p:nvSpPr>
        <p:spPr>
          <a:xfrm>
            <a:off x="8662220" y="4306529"/>
            <a:ext cx="2875935" cy="1194620"/>
          </a:xfrm>
          <a:prstGeom prst="wedgeRectCallout">
            <a:avLst>
              <a:gd name="adj1" fmla="val 46960"/>
              <a:gd name="adj2" fmla="val 72994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What about you?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EC06D3-BB64-0B36-7FB9-AAAB7821A83D}"/>
              </a:ext>
            </a:extLst>
          </p:cNvPr>
          <p:cNvSpPr txBox="1"/>
          <p:nvPr/>
        </p:nvSpPr>
        <p:spPr>
          <a:xfrm>
            <a:off x="11002297" y="221189"/>
            <a:ext cx="8849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5400" dirty="0"/>
              <a:t>6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725210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335</Words>
  <Application>Microsoft Office PowerPoint</Application>
  <PresentationFormat>Widescreen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Peel District School Board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Games List</dc:title>
  <dc:creator>Gorski, Amanda</dc:creator>
  <cp:lastModifiedBy>Gorski, Amanda</cp:lastModifiedBy>
  <cp:revision>3</cp:revision>
  <dcterms:created xsi:type="dcterms:W3CDTF">2023-01-30T21:47:02Z</dcterms:created>
  <dcterms:modified xsi:type="dcterms:W3CDTF">2023-07-27T00:17:11Z</dcterms:modified>
</cp:coreProperties>
</file>