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4" r:id="rId2"/>
    <p:sldId id="257" r:id="rId3"/>
    <p:sldId id="296" r:id="rId4"/>
    <p:sldId id="297" r:id="rId5"/>
    <p:sldId id="298" r:id="rId6"/>
    <p:sldId id="29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61BF21-068E-412B-8683-8CB51B9F60FA}" v="4" dt="2023-02-03T01:19:07.860"/>
    <p1510:client id="{A163FC7B-8A38-4340-BF2D-3E0A44CF4632}" v="1" dt="2023-02-03T12:23:56.129"/>
    <p1510:client id="{BF9DC67E-4A0B-4D70-BDEF-B27CFBE9CB80}" v="2" dt="2023-02-03T13:13:05.8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F62AF-4ADE-BCBE-0884-826DF93557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0E06C9-2339-F3C3-159B-529230D574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CFF212-84F5-3D5E-A965-488659FFA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39704-EE21-6C0C-4C40-0A3B5B821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B2A89A-8B1E-62D9-8E0C-230F39172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097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89402-61E8-D904-0C20-741BE66FB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FE0CC0-ED50-6138-D4AA-CDF4B52898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4B0897-4863-75C0-A254-37D337FDC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8746E4-63AD-6BA9-8EA7-5EA91A23E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919012-AF69-F694-1B1D-BC7E091F2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504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E0D2AE-6BF8-B9FC-5ACA-7036DC7C6A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309525-D525-E77A-588A-4A90B52209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D485F2-F8AB-34A5-D348-ECBA1F47D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A172DD-1574-FA94-A0EC-D4D12CD30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FCAE2D-88C1-2242-718A-9325ECA36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236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DADBD-3D0B-8298-443F-5A9E52351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33968-B214-EBCD-226B-37023E476F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31AE03-03EE-36EA-7432-F24CA4976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6F1F7-5FDA-E5D7-147A-125F3F34F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F2D20B-33D1-7C94-D776-7248DC02A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996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B6206-4737-F119-C8C0-F523D6098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14F5E0-36F5-AEFA-3ADF-AA1C606943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FA850-F1B0-CBD6-133D-3A8802EB8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1EDC43-D8F4-E7CE-66C4-ECD9E18E1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784C20-C596-57C9-C204-6AED59A24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323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1098E-A79B-B966-4C51-2E941414E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4A0A17-44AE-7A42-6C13-1CAC6D4B85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8F7F7F-F6CA-B102-CCB6-2FA2EB44E0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B04E3F-6752-24DC-DFC3-87C6EFCB4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A66BBB-1033-77AC-51B2-3E134E7C7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58BC5E-C2AC-115A-2C85-DE6DCCD76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286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47ACA-C72E-8F99-AEF4-5C8BB804D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B1396E-6430-DCF9-3E8D-45D6056205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4737EB-E0BD-0775-EB04-2A509B1663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E2426B-55C6-CE2D-F7C9-73C3D8D7F1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576CBD-FD5A-7F26-44AC-2A732ABE92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319C6D-394E-A36E-B9D7-6CA6389B0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676B66-8F38-B94F-8125-582377098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EDF653-4888-42CF-1519-C93990876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29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EA2D7-AF16-D722-6F4A-89EA2378F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D3D1BF-2AEA-96F6-A8DF-9F22EB8D0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B47041-D845-0E6F-0472-158E0C1A5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0A95C3-A7A9-9D49-A912-DA63033F3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44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60721B-B886-E688-CE45-315095F97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597321-F2ED-74F4-FDAB-A391F8CC6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35183E-8717-B2F3-71C2-1A7F2DE44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910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FD219-A1F1-1595-1949-0BF913577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D09A4D-828E-E871-3BA8-5116DFB974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F32423-DD51-9D1F-B667-45447EA9BD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63632E-AF05-61C3-585B-D32A4EF63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73DFA1-21E0-9E01-2556-299141560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CDA1E1-47AE-0FCA-09A0-FC2C328F5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23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C3F60-D603-0A25-EDE1-B138853C7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40B118-2A9E-0C88-3C88-6C4111703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8605A7-3435-F4E1-4E60-E2CC7883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D9F144-B969-AAF7-33A0-EBBE01B56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84E1EE-579D-A522-7E9F-2B6D0C215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8FB478-0764-836B-739F-123BD560D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45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7CBF47-973E-E11D-7F00-6A1F1FA0C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3F1E39-A848-C0EF-3DC5-387156E832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9B0822-4A31-D8B4-C3C2-133028B0F4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9D1B8-0EF4-43F0-BB49-AC6C4C6A751C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621404-6E5F-FA76-224D-634B7531A3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05CAC7-53E1-C630-D5B7-21870BD582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12BAA-D09E-49C3-A549-C03F911C6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6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The art and science of naming your podcast | by Dan Misener | Pacific  Cont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2204" y="940918"/>
            <a:ext cx="6924493" cy="49499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TextBox 1"/>
          <p:cNvSpPr txBox="1"/>
          <p:nvPr/>
        </p:nvSpPr>
        <p:spPr>
          <a:xfrm>
            <a:off x="2780995" y="3272190"/>
            <a:ext cx="650690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8800" dirty="0">
                <a:latin typeface="Bradley Hand ITC" panose="03070402050302030203" pitchFamily="66" charset="0"/>
              </a:rPr>
              <a:t>Name Games</a:t>
            </a:r>
            <a:endParaRPr lang="en-US" sz="8800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119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7C64ADE8-AAFD-EEC0-F598-DF2C3DDDE4B8}"/>
              </a:ext>
            </a:extLst>
          </p:cNvPr>
          <p:cNvSpPr/>
          <p:nvPr/>
        </p:nvSpPr>
        <p:spPr>
          <a:xfrm>
            <a:off x="709676" y="1563882"/>
            <a:ext cx="2684206" cy="1533832"/>
          </a:xfrm>
          <a:prstGeom prst="wedgeRectCallout">
            <a:avLst>
              <a:gd name="adj1" fmla="val -59295"/>
              <a:gd name="adj2" fmla="val 701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600" dirty="0"/>
              <a:t>Walk around the room.</a:t>
            </a:r>
            <a:endParaRPr lang="en-US" sz="3600" dirty="0"/>
          </a:p>
        </p:txBody>
      </p:sp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C5913101-B930-897F-EB99-F02C59AECE01}"/>
              </a:ext>
            </a:extLst>
          </p:cNvPr>
          <p:cNvSpPr/>
          <p:nvPr/>
        </p:nvSpPr>
        <p:spPr>
          <a:xfrm>
            <a:off x="1100906" y="3608438"/>
            <a:ext cx="2964425" cy="2782529"/>
          </a:xfrm>
          <a:prstGeom prst="wedgeRectCallout">
            <a:avLst>
              <a:gd name="adj1" fmla="val -81683"/>
              <a:gd name="adj2" fmla="val -4217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600" dirty="0"/>
              <a:t>If someone matches a description, they sign your paper.</a:t>
            </a:r>
            <a:endParaRPr lang="en-US" sz="3600" dirty="0"/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01C12ABD-7864-701E-0BA7-680625E75748}"/>
              </a:ext>
            </a:extLst>
          </p:cNvPr>
          <p:cNvSpPr/>
          <p:nvPr/>
        </p:nvSpPr>
        <p:spPr>
          <a:xfrm>
            <a:off x="9583458" y="2376948"/>
            <a:ext cx="2408366" cy="2622755"/>
          </a:xfrm>
          <a:prstGeom prst="wedgeRectCallout">
            <a:avLst>
              <a:gd name="adj1" fmla="val 47872"/>
              <a:gd name="adj2" fmla="val 752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600" dirty="0"/>
              <a:t>You want 25 different signatures!</a:t>
            </a:r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6243CC-E9E9-86B8-6E6B-F429B0EAC8AE}"/>
              </a:ext>
            </a:extLst>
          </p:cNvPr>
          <p:cNvSpPr txBox="1"/>
          <p:nvPr/>
        </p:nvSpPr>
        <p:spPr>
          <a:xfrm>
            <a:off x="4065331" y="243559"/>
            <a:ext cx="540423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4400" dirty="0">
                <a:solidFill>
                  <a:srgbClr val="FF0000"/>
                </a:solidFill>
              </a:rPr>
              <a:t>Get to Know You Bingo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1EC116DD-5A38-1D48-A7CA-137F966E02BF}"/>
              </a:ext>
            </a:extLst>
          </p:cNvPr>
          <p:cNvSpPr/>
          <p:nvPr/>
        </p:nvSpPr>
        <p:spPr>
          <a:xfrm>
            <a:off x="383458" y="103239"/>
            <a:ext cx="2094271" cy="949919"/>
          </a:xfrm>
          <a:prstGeom prst="wedgeRectCallout">
            <a:avLst>
              <a:gd name="adj1" fmla="val -51115"/>
              <a:gd name="adj2" fmla="val 67158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400" dirty="0"/>
              <a:t>What’s going on right now?</a:t>
            </a:r>
            <a:endParaRPr lang="en-US" sz="24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64A85A1-8237-1A78-E301-B0742596FF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1200" y="1091153"/>
            <a:ext cx="4280809" cy="5523288"/>
          </a:xfrm>
          <a:prstGeom prst="rect">
            <a:avLst/>
          </a:prstGeom>
          <a:ln w="38100">
            <a:solidFill>
              <a:schemeClr val="bg1">
                <a:lumMod val="6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22389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ular Callout 1"/>
          <p:cNvSpPr/>
          <p:nvPr/>
        </p:nvSpPr>
        <p:spPr>
          <a:xfrm>
            <a:off x="1012372" y="329837"/>
            <a:ext cx="4852852" cy="2462349"/>
          </a:xfrm>
          <a:prstGeom prst="wedgeRectCallout">
            <a:avLst>
              <a:gd name="adj1" fmla="val -65786"/>
              <a:gd name="adj2" fmla="val 43402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A person's name is the greatest connection to their own identity and individuality.... </a:t>
            </a:r>
          </a:p>
        </p:txBody>
      </p:sp>
    </p:spTree>
    <p:extLst>
      <p:ext uri="{BB962C8B-B14F-4D97-AF65-F5344CB8AC3E}">
        <p14:creationId xmlns:p14="http://schemas.microsoft.com/office/powerpoint/2010/main" val="1161660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ular Callout 1"/>
          <p:cNvSpPr/>
          <p:nvPr/>
        </p:nvSpPr>
        <p:spPr>
          <a:xfrm>
            <a:off x="1012372" y="329837"/>
            <a:ext cx="4852852" cy="2462349"/>
          </a:xfrm>
          <a:prstGeom prst="wedgeRectCallout">
            <a:avLst>
              <a:gd name="adj1" fmla="val -65786"/>
              <a:gd name="adj2" fmla="val 43402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A person's name is the greatest connection to their own identity and individuality.... </a:t>
            </a:r>
          </a:p>
        </p:txBody>
      </p:sp>
      <p:sp>
        <p:nvSpPr>
          <p:cNvPr id="3" name="Rectangular Callout 2"/>
          <p:cNvSpPr/>
          <p:nvPr/>
        </p:nvSpPr>
        <p:spPr>
          <a:xfrm>
            <a:off x="6178731" y="1345475"/>
            <a:ext cx="5029200" cy="2233748"/>
          </a:xfrm>
          <a:prstGeom prst="wedgeRectCallout">
            <a:avLst>
              <a:gd name="adj1" fmla="val 62803"/>
              <a:gd name="adj2" fmla="val -4568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Some might say it is the most important word in the world to that person.</a:t>
            </a:r>
          </a:p>
        </p:txBody>
      </p:sp>
    </p:spTree>
    <p:extLst>
      <p:ext uri="{BB962C8B-B14F-4D97-AF65-F5344CB8AC3E}">
        <p14:creationId xmlns:p14="http://schemas.microsoft.com/office/powerpoint/2010/main" val="3159793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ular Callout 1"/>
          <p:cNvSpPr/>
          <p:nvPr/>
        </p:nvSpPr>
        <p:spPr>
          <a:xfrm>
            <a:off x="1012372" y="329837"/>
            <a:ext cx="4852852" cy="2462349"/>
          </a:xfrm>
          <a:prstGeom prst="wedgeRectCallout">
            <a:avLst>
              <a:gd name="adj1" fmla="val -65786"/>
              <a:gd name="adj2" fmla="val 43402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A person's name is the greatest connection to their own identity and individuality.... </a:t>
            </a:r>
          </a:p>
        </p:txBody>
      </p:sp>
      <p:sp>
        <p:nvSpPr>
          <p:cNvPr id="3" name="Rectangular Callout 2"/>
          <p:cNvSpPr/>
          <p:nvPr/>
        </p:nvSpPr>
        <p:spPr>
          <a:xfrm>
            <a:off x="6178731" y="1345475"/>
            <a:ext cx="5029200" cy="2233748"/>
          </a:xfrm>
          <a:prstGeom prst="wedgeRectCallout">
            <a:avLst>
              <a:gd name="adj1" fmla="val 62803"/>
              <a:gd name="adj2" fmla="val -4568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Some might say it is the most important word in the world to that person.</a:t>
            </a:r>
          </a:p>
        </p:txBody>
      </p:sp>
      <p:sp>
        <p:nvSpPr>
          <p:cNvPr id="4" name="Rectangular Callout 3"/>
          <p:cNvSpPr/>
          <p:nvPr/>
        </p:nvSpPr>
        <p:spPr>
          <a:xfrm>
            <a:off x="1358537" y="3161212"/>
            <a:ext cx="4506687" cy="2873828"/>
          </a:xfrm>
          <a:prstGeom prst="wedgeRectCallout">
            <a:avLst>
              <a:gd name="adj1" fmla="val -41123"/>
              <a:gd name="adj2" fmla="val 725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When someone remembers our name after meeting us, we feel respected and more important.</a:t>
            </a:r>
          </a:p>
        </p:txBody>
      </p:sp>
    </p:spTree>
    <p:extLst>
      <p:ext uri="{BB962C8B-B14F-4D97-AF65-F5344CB8AC3E}">
        <p14:creationId xmlns:p14="http://schemas.microsoft.com/office/powerpoint/2010/main" val="30437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ular Callout 1"/>
          <p:cNvSpPr/>
          <p:nvPr/>
        </p:nvSpPr>
        <p:spPr>
          <a:xfrm>
            <a:off x="1012372" y="329837"/>
            <a:ext cx="4852852" cy="2462349"/>
          </a:xfrm>
          <a:prstGeom prst="wedgeRectCallout">
            <a:avLst>
              <a:gd name="adj1" fmla="val -65786"/>
              <a:gd name="adj2" fmla="val 43402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A person's name is the greatest connection to their own identity and individuality.... </a:t>
            </a:r>
          </a:p>
        </p:txBody>
      </p:sp>
      <p:sp>
        <p:nvSpPr>
          <p:cNvPr id="3" name="Rectangular Callout 2"/>
          <p:cNvSpPr/>
          <p:nvPr/>
        </p:nvSpPr>
        <p:spPr>
          <a:xfrm>
            <a:off x="6178731" y="1345475"/>
            <a:ext cx="5029200" cy="2233748"/>
          </a:xfrm>
          <a:prstGeom prst="wedgeRectCallout">
            <a:avLst>
              <a:gd name="adj1" fmla="val 62803"/>
              <a:gd name="adj2" fmla="val -4568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Some might say it is the most important word in the world to that person.</a:t>
            </a:r>
          </a:p>
        </p:txBody>
      </p:sp>
      <p:sp>
        <p:nvSpPr>
          <p:cNvPr id="4" name="Rectangular Callout 3"/>
          <p:cNvSpPr/>
          <p:nvPr/>
        </p:nvSpPr>
        <p:spPr>
          <a:xfrm>
            <a:off x="1358537" y="3161212"/>
            <a:ext cx="4506687" cy="2873828"/>
          </a:xfrm>
          <a:prstGeom prst="wedgeRectCallout">
            <a:avLst>
              <a:gd name="adj1" fmla="val -41123"/>
              <a:gd name="adj2" fmla="val 725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When someone remembers our name after meeting us, we feel respected and more important.</a:t>
            </a:r>
          </a:p>
        </p:txBody>
      </p:sp>
      <p:sp>
        <p:nvSpPr>
          <p:cNvPr id="5" name="Rectangular Callout 4"/>
          <p:cNvSpPr/>
          <p:nvPr/>
        </p:nvSpPr>
        <p:spPr>
          <a:xfrm>
            <a:off x="6178731" y="3892731"/>
            <a:ext cx="3735978" cy="2142309"/>
          </a:xfrm>
          <a:prstGeom prst="wedgeRectCallout">
            <a:avLst>
              <a:gd name="adj1" fmla="val 47698"/>
              <a:gd name="adj2" fmla="val 63719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It makes a positive and lasting impression on us.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81920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181</Words>
  <Application>Microsoft Office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Bradley Hand ITC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Peel District School Board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Games List</dc:title>
  <dc:creator>Gorski, Amanda</dc:creator>
  <cp:lastModifiedBy>Gorski, Amanda</cp:lastModifiedBy>
  <cp:revision>3</cp:revision>
  <dcterms:created xsi:type="dcterms:W3CDTF">2023-01-30T21:47:02Z</dcterms:created>
  <dcterms:modified xsi:type="dcterms:W3CDTF">2023-07-27T00:17:49Z</dcterms:modified>
</cp:coreProperties>
</file>