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1" r:id="rId4"/>
    <p:sldId id="278" r:id="rId5"/>
    <p:sldId id="279" r:id="rId6"/>
    <p:sldId id="280" r:id="rId7"/>
    <p:sldId id="277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62AF-4ADE-BCBE-0884-826DF935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E06C9-2339-F3C3-159B-529230D57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F212-84F5-3D5E-A965-488659FF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9704-EE21-6C0C-4C40-0A3B5B82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A89A-8B1E-62D9-8E0C-230F3917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9402-61E8-D904-0C20-741BE66F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0CC0-ED50-6138-D4AA-CDF4B5289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B0897-4863-75C0-A254-37D337FD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746E4-63AD-6BA9-8EA7-5EA91A23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9012-AF69-F694-1B1D-BC7E091F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0D2AE-6BF8-B9FC-5ACA-7036DC7C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09525-D525-E77A-588A-4A90B5220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85F2-F8AB-34A5-D348-ECBA1F47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72DD-1574-FA94-A0EC-D4D12CD3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AE2D-88C1-2242-718A-9325ECA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ADBD-3D0B-8298-443F-5A9E5235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968-B214-EBCD-226B-37023E47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AE03-03EE-36EA-7432-F24CA497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F1F7-5FDA-E5D7-147A-125F3F34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D20B-33D1-7C94-D776-7248DC02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6206-4737-F119-C8C0-F523D609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F5E0-36F5-AEFA-3ADF-AA1C6069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A850-F1B0-CBD6-133D-3A8802EB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DC43-D8F4-E7CE-66C4-ECD9E18E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4C20-C596-57C9-C204-6AED59A2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098E-A79B-B966-4C51-2E941414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0A17-44AE-7A42-6C13-1CAC6D4B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7F7F-F6CA-B102-CCB6-2FA2EB44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04E3F-6752-24DC-DFC3-87C6EFCB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66BBB-1033-77AC-51B2-3E134E7C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8BC5E-C2AC-115A-2C85-DE6DCCD7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7ACA-C72E-8F99-AEF4-5C8BB804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1396E-6430-DCF9-3E8D-45D60562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737EB-E0BD-0775-EB04-2A509B166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2426B-55C6-CE2D-F7C9-73C3D8D7F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76CBD-FD5A-7F26-44AC-2A732ABE9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19C6D-394E-A36E-B9D7-6CA6389B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76B66-8F38-B94F-8125-58237709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DF653-4888-42CF-1519-C9399087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2D7-AF16-D722-6F4A-89EA2378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3D1BF-2AEA-96F6-A8DF-9F22EB8D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47041-D845-0E6F-0472-158E0C1A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95C3-A7A9-9D49-A912-DA63033F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0721B-B886-E688-CE45-315095F9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97321-F2ED-74F4-FDAB-A391F8CC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5183E-8717-B2F3-71C2-1A7F2DE4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D219-A1F1-1595-1949-0BF91357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9A4D-828E-E871-3BA8-5116DFB9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32423-DD51-9D1F-B667-45447EA9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3632E-AF05-61C3-585B-D32A4EF6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3DFA1-21E0-9E01-2556-2991415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A1E1-47AE-0FCA-09A0-FC2C328F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3F60-D603-0A25-EDE1-B138853C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0B118-2A9E-0C88-3C88-6C411170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605A7-3435-F4E1-4E60-E2CC7883A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9F144-B969-AAF7-33A0-EBBE01B5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4E1EE-579D-A522-7E9F-2B6D0C21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B478-0764-836B-739F-123BD560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CBF47-973E-E11D-7F00-6A1F1FA0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F1E39-A848-C0EF-3DC5-387156E8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0822-4A31-D8B4-C3C2-133028B0F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1404-6E5F-FA76-224D-634B7531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CAC7-53E1-C630-D5B7-21870BD58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6023D88-D01F-5D3E-3773-E9B3EBF7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4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D4BD8-30BF-2914-FED2-6331B779E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" y="439110"/>
            <a:ext cx="4610262" cy="59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E5E5D-3E04-3E8D-D8B1-2013F862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39" y="759247"/>
            <a:ext cx="8582121" cy="533950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271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864F3-3C1E-D9F7-D546-693338F5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6" y="587214"/>
            <a:ext cx="8303342" cy="56835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985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B0F61-EACC-499B-5847-30C5A159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43487"/>
            <a:ext cx="8747461" cy="51710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780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D5FFF-5FC4-0279-F318-0397C1AB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9" y="588156"/>
            <a:ext cx="8052618" cy="56816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112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C0D3F-A51D-CCB3-A45D-352CA9BD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04" y="479099"/>
            <a:ext cx="9055509" cy="58998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19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8E456-F1A6-8C85-48E6-0F0E1F3F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29" y="613997"/>
            <a:ext cx="8379542" cy="563000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475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39D65-8500-B5F7-82FA-FB0493FE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5" y="540127"/>
            <a:ext cx="9261987" cy="582723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556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Peel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List</dc:title>
  <dc:creator>Gorski, Amanda</dc:creator>
  <cp:lastModifiedBy>Gorski, Amanda</cp:lastModifiedBy>
  <cp:revision>3</cp:revision>
  <dcterms:created xsi:type="dcterms:W3CDTF">2023-01-30T21:47:02Z</dcterms:created>
  <dcterms:modified xsi:type="dcterms:W3CDTF">2023-07-27T00:17:06Z</dcterms:modified>
</cp:coreProperties>
</file>