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3" r:id="rId4"/>
    <p:sldId id="264" r:id="rId5"/>
    <p:sldId id="266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  <a:srgbClr val="227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D37-CCA7-41B5-B5F3-A7E06BDB4CEB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7761-C4A4-4259-9CA6-62C8494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296" y="992777"/>
            <a:ext cx="1101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1. Make the screens using PowerPoint.</a:t>
            </a:r>
            <a:endParaRPr lang="en-US" sz="5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037806" y="2259873"/>
            <a:ext cx="3709852" cy="2834641"/>
          </a:xfrm>
          <a:prstGeom prst="wedgeRoundRectCallout">
            <a:avLst>
              <a:gd name="adj1" fmla="val -82453"/>
              <a:gd name="adj2" fmla="val -504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It’s easier to edit.</a:t>
            </a:r>
            <a:endParaRPr lang="en-US" sz="6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62057" y="2259873"/>
            <a:ext cx="4541521" cy="3814355"/>
          </a:xfrm>
          <a:prstGeom prst="wedgeRoundRectCallout">
            <a:avLst>
              <a:gd name="adj1" fmla="val 45610"/>
              <a:gd name="adj2" fmla="val 67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Keep in mind the 400 x 400 screen size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065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64" y="397600"/>
            <a:ext cx="6115050" cy="6115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7059" y="2422340"/>
            <a:ext cx="54131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3462">
                  <a:solidFill>
                    <a:srgbClr val="22749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Ocean AI</a:t>
            </a:r>
            <a:endParaRPr lang="en-US" sz="8800" b="1" cap="none" spc="0" dirty="0">
              <a:ln w="13462">
                <a:solidFill>
                  <a:srgbClr val="22749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4371" y="5035618"/>
            <a:ext cx="3704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rgbClr val="22749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Ida Knowe</a:t>
            </a:r>
            <a:endParaRPr lang="en-US" sz="4400" b="1" cap="none" spc="0" dirty="0">
              <a:ln w="13462">
                <a:solidFill>
                  <a:srgbClr val="22749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9239" y="5499256"/>
            <a:ext cx="41742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3462">
                  <a:solidFill>
                    <a:srgbClr val="22749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Press ‘e’ to enter</a:t>
            </a:r>
            <a:endParaRPr lang="en-US" sz="4000" cap="none" spc="0" dirty="0">
              <a:ln w="13462">
                <a:solidFill>
                  <a:srgbClr val="22749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7415" y="1795566"/>
            <a:ext cx="4111076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Splash Animation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Picture or background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game is displayed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Coder’s name is displayed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press to enter game or instructions; it works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 scheme &amp; Theme evident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Outstanding opening screen design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9999" y="397600"/>
            <a:ext cx="4111076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Note that it is a square!!!</a:t>
            </a:r>
          </a:p>
          <a:p>
            <a:pPr algn="ctr"/>
            <a:r>
              <a:rPr lang="en-CA" sz="2800" dirty="0" smtClean="0"/>
              <a:t>Game Lab is square too.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6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8" y="396394"/>
            <a:ext cx="6508433" cy="609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85" y="2879862"/>
            <a:ext cx="3115223" cy="282613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Down Arrow 7"/>
          <p:cNvSpPr/>
          <p:nvPr/>
        </p:nvSpPr>
        <p:spPr>
          <a:xfrm rot="7576236">
            <a:off x="4828739" y="3116314"/>
            <a:ext cx="332235" cy="399689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4648812" y="3916952"/>
            <a:ext cx="391886" cy="913156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4750365" y="4927820"/>
            <a:ext cx="391886" cy="913156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823298">
            <a:off x="1570668" y="3270725"/>
            <a:ext cx="391886" cy="811840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5457" y="345763"/>
            <a:ext cx="541319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13462">
                  <a:solidFill>
                    <a:srgbClr val="22749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OceanAI Instructions</a:t>
            </a:r>
            <a:endParaRPr lang="en-US" sz="4600" b="1" cap="none" spc="0" dirty="0">
              <a:ln w="13462">
                <a:solidFill>
                  <a:srgbClr val="22749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284" y="1134007"/>
            <a:ext cx="6732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Game Purpose: To teach the OceanAI bot how to recognize fish.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Objective: To remove 25 pieces of garbage and NO fish.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Pictures will scroll across the screen.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Press ‘n’ to delete the garbage and ‘y’ to save the fish.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390" y="2862165"/>
            <a:ext cx="163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B9BD5"/>
                </a:solidFill>
              </a:rPr>
              <a:t>Training Picture</a:t>
            </a:r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6761" y="2532666"/>
            <a:ext cx="20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B9BD5"/>
                </a:solidFill>
              </a:rPr>
              <a:t>Total pictures trained</a:t>
            </a:r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6914" y="3262295"/>
            <a:ext cx="16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B9BD5"/>
                </a:solidFill>
              </a:rPr>
              <a:t>To restart the game</a:t>
            </a:r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716" y="3955634"/>
            <a:ext cx="163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B9BD5"/>
                </a:solidFill>
              </a:rPr>
              <a:t>Ocean AI bot, use arrow keys to move</a:t>
            </a:r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422" y="5100917"/>
            <a:ext cx="16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B9BD5"/>
                </a:solidFill>
              </a:rPr>
              <a:t>Instructions Panel</a:t>
            </a:r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2410" y="5963464"/>
            <a:ext cx="41742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3462">
                  <a:solidFill>
                    <a:srgbClr val="22749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Press ‘n’ to enter game</a:t>
            </a:r>
            <a:endParaRPr lang="en-US" sz="2400" cap="none" spc="0" dirty="0">
              <a:ln w="13462">
                <a:solidFill>
                  <a:srgbClr val="22749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 rot="3773836">
            <a:off x="4564717" y="2570594"/>
            <a:ext cx="332235" cy="570477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98405" y="624640"/>
            <a:ext cx="4185478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Animation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Colour scheme &amp; Theme evident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Game purpose &amp; objective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 snapshots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Labelled screen snapshots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 about levels’ needed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press to enter game; it works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is spelled correctly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spelling or grammar errors.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Pictures of game to illustrate game </a:t>
            </a:r>
            <a:endParaRPr lang="en-US" sz="20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0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earned:</a:t>
            </a:r>
            <a:br>
              <a:rPr lang="en-CA" sz="20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(you’d need a second screen)</a:t>
            </a:r>
            <a:endParaRPr lang="en-US" sz="3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</a:pPr>
            <a:r>
              <a:rPr lang="en-US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and detailed instructions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45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93" y="451075"/>
            <a:ext cx="6508433" cy="6099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8622" y="952435"/>
            <a:ext cx="40978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This is the background to the game.</a:t>
            </a:r>
          </a:p>
          <a:p>
            <a:endParaRPr lang="en-CA" sz="2800" dirty="0" smtClean="0"/>
          </a:p>
          <a:p>
            <a:r>
              <a:rPr lang="en-CA" sz="2800" dirty="0" smtClean="0"/>
              <a:t>Note the </a:t>
            </a:r>
            <a:r>
              <a:rPr lang="en-CA" sz="2800" dirty="0" smtClean="0">
                <a:solidFill>
                  <a:srgbClr val="FF0000"/>
                </a:solidFill>
              </a:rPr>
              <a:t>consistency</a:t>
            </a:r>
            <a:r>
              <a:rPr lang="en-CA" sz="2800" dirty="0" smtClean="0"/>
              <a:t> of </a:t>
            </a:r>
            <a:r>
              <a:rPr lang="en-CA" sz="2800" dirty="0" smtClean="0">
                <a:solidFill>
                  <a:srgbClr val="FF0000"/>
                </a:solidFill>
              </a:rPr>
              <a:t>colour scheme </a:t>
            </a:r>
            <a:r>
              <a:rPr lang="en-CA" sz="2800" dirty="0" smtClean="0"/>
              <a:t>with the other screens.</a:t>
            </a:r>
          </a:p>
          <a:p>
            <a:endParaRPr lang="en-CA" sz="2800" dirty="0"/>
          </a:p>
          <a:p>
            <a:r>
              <a:rPr lang="en-CA" sz="2800" dirty="0" smtClean="0"/>
              <a:t>In fact, in this example, the instructions screen was created on this background to add consistency.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0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35" y="1946367"/>
            <a:ext cx="7841541" cy="44087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801671" y="718457"/>
            <a:ext cx="10827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2. Choose </a:t>
            </a:r>
            <a:r>
              <a:rPr lang="en-US" sz="5400" dirty="0" err="1" smtClean="0"/>
              <a:t>prt</a:t>
            </a:r>
            <a:r>
              <a:rPr lang="en-US" sz="5400" dirty="0" smtClean="0"/>
              <a:t> </a:t>
            </a:r>
            <a:r>
              <a:rPr lang="en-US" sz="5400" dirty="0" err="1" smtClean="0"/>
              <a:t>scr</a:t>
            </a:r>
            <a:r>
              <a:rPr lang="en-US" sz="5400" dirty="0" smtClean="0"/>
              <a:t> and paste into Paint.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415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24" t="1875" r="14325" b="10803"/>
          <a:stretch/>
        </p:blipFill>
        <p:spPr>
          <a:xfrm>
            <a:off x="1608908" y="300445"/>
            <a:ext cx="8242664" cy="6387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1925" y="6355880"/>
            <a:ext cx="1208315" cy="378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95151" y="253924"/>
            <a:ext cx="3213463" cy="1828800"/>
          </a:xfrm>
          <a:prstGeom prst="wedgeRoundRectCallout">
            <a:avLst>
              <a:gd name="adj1" fmla="val 42582"/>
              <a:gd name="adj2" fmla="val 73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all and move the image so it is in the corner.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50776" y="4434039"/>
            <a:ext cx="4680857" cy="1401392"/>
          </a:xfrm>
          <a:prstGeom prst="wedgeRoundRectCallout">
            <a:avLst>
              <a:gd name="adj1" fmla="val -74273"/>
              <a:gd name="adj2" fmla="val 96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Then, drag in the bottom left corner until you have a perfect square.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66" y="111035"/>
            <a:ext cx="2926080" cy="1645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ounded Rectangular Callout 9"/>
          <p:cNvSpPr/>
          <p:nvPr/>
        </p:nvSpPr>
        <p:spPr>
          <a:xfrm>
            <a:off x="5126082" y="1018447"/>
            <a:ext cx="3513908" cy="1828800"/>
          </a:xfrm>
          <a:prstGeom prst="wedgeRoundRectCallout">
            <a:avLst>
              <a:gd name="adj1" fmla="val 79757"/>
              <a:gd name="adj2" fmla="val -41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When you are done, there will be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white space around the picture. 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233956" y="2281935"/>
            <a:ext cx="3513908" cy="1177145"/>
          </a:xfrm>
          <a:prstGeom prst="wedgeRoundRectCallout">
            <a:avLst>
              <a:gd name="adj1" fmla="val -9834"/>
              <a:gd name="adj2" fmla="val -99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 the PowerPoint stuff will be gone too.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747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24" t="1875" r="14325" b="10803"/>
          <a:stretch/>
        </p:blipFill>
        <p:spPr>
          <a:xfrm>
            <a:off x="1478279" y="332300"/>
            <a:ext cx="8242664" cy="6387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6791" y="6355880"/>
            <a:ext cx="1208315" cy="378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978685" y="2788121"/>
            <a:ext cx="3542755" cy="1401392"/>
          </a:xfrm>
          <a:prstGeom prst="wedgeRoundRectCallout">
            <a:avLst>
              <a:gd name="adj1" fmla="val -74273"/>
              <a:gd name="adj2" fmla="val 96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 will look like this. Only the screen.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60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04" t="1697" r="14728" b="11517"/>
          <a:stretch/>
        </p:blipFill>
        <p:spPr>
          <a:xfrm>
            <a:off x="1476103" y="274320"/>
            <a:ext cx="8830492" cy="6348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625634" y="953588"/>
            <a:ext cx="313509" cy="352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16239" y="2468879"/>
            <a:ext cx="605247" cy="283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16239" y="2817223"/>
            <a:ext cx="775064" cy="317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2939143" y="1129937"/>
            <a:ext cx="3461657" cy="1208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9261566" y="2050869"/>
            <a:ext cx="2638697" cy="3174274"/>
          </a:xfrm>
          <a:prstGeom prst="wedgeRoundRectCallout">
            <a:avLst>
              <a:gd name="adj1" fmla="val 17629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Resize your image to be 400 x 400. Then, save it and you can upload it to </a:t>
            </a:r>
            <a:r>
              <a:rPr lang="en-US" sz="2800" dirty="0" err="1" smtClean="0"/>
              <a:t>GameLab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535781" y="3559630"/>
            <a:ext cx="1480457" cy="317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Peel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Gorski, Amanda</dc:creator>
  <cp:lastModifiedBy>Gorski, Amanda</cp:lastModifiedBy>
  <cp:revision>12</cp:revision>
  <dcterms:created xsi:type="dcterms:W3CDTF">2019-12-10T12:48:59Z</dcterms:created>
  <dcterms:modified xsi:type="dcterms:W3CDTF">2019-12-11T13:52:41Z</dcterms:modified>
</cp:coreProperties>
</file>